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20"/>
  </p:notesMasterIdLst>
  <p:sldIdLst>
    <p:sldId id="482" r:id="rId2"/>
    <p:sldId id="592" r:id="rId3"/>
    <p:sldId id="594" r:id="rId4"/>
    <p:sldId id="596" r:id="rId5"/>
    <p:sldId id="616" r:id="rId6"/>
    <p:sldId id="597" r:id="rId7"/>
    <p:sldId id="612" r:id="rId8"/>
    <p:sldId id="613" r:id="rId9"/>
    <p:sldId id="614" r:id="rId10"/>
    <p:sldId id="615" r:id="rId11"/>
    <p:sldId id="600" r:id="rId12"/>
    <p:sldId id="601" r:id="rId13"/>
    <p:sldId id="603" r:id="rId14"/>
    <p:sldId id="604" r:id="rId15"/>
    <p:sldId id="617" r:id="rId16"/>
    <p:sldId id="620" r:id="rId17"/>
    <p:sldId id="618" r:id="rId18"/>
    <p:sldId id="605" r:id="rId19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00" autoAdjust="0"/>
    <p:restoredTop sz="94660"/>
  </p:normalViewPr>
  <p:slideViewPr>
    <p:cSldViewPr>
      <p:cViewPr>
        <p:scale>
          <a:sx n="90" d="100"/>
          <a:sy n="90" d="100"/>
        </p:scale>
        <p:origin x="-942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211264-63E8-46B1-BC3A-73A56A137801}" type="datetimeFigureOut">
              <a:rPr lang="en-US"/>
              <a:pPr>
                <a:defRPr/>
              </a:pPr>
              <a:t>4/16/2019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40AEA5-BD17-49F6-955C-B60FF8D4C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4026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a-IR" smtClean="0">
              <a:latin typeface="Arial" pitchFamily="34" charset="0"/>
            </a:endParaRPr>
          </a:p>
        </p:txBody>
      </p:sp>
      <p:sp>
        <p:nvSpPr>
          <p:cNvPr id="10342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pitchFamily="34" charset="0"/>
                <a:cs typeface="Arial" pitchFamily="34" charset="0"/>
              </a:rPr>
              <a:t>Mostafa Yargholi thesis defence</a:t>
            </a:r>
          </a:p>
        </p:txBody>
      </p:sp>
      <p:sp>
        <p:nvSpPr>
          <p:cNvPr id="10342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B42E2A-2BD3-4545-82BB-E66FFC725587}" type="slidenum">
              <a:rPr lang="en-US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Times New Roman" pitchFamily="18" charset="0"/>
              <a:cs typeface="B Zar" pitchFamily="2" charset="-78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99EEF-6E54-4B5D-B2CF-7E5263593F22}" type="datetimeFigureOut">
              <a:rPr lang="en-US" smtClean="0"/>
              <a:pPr>
                <a:defRPr/>
              </a:pPr>
              <a:t>4/16/2019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F2575-9FE8-49B1-AF70-31979E7B61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89210-89B4-43E2-BBB9-5614170E5B54}" type="datetimeFigureOut">
              <a:rPr lang="en-US" smtClean="0"/>
              <a:pPr>
                <a:defRPr/>
              </a:pPr>
              <a:t>4/16/2019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8B2E6-CD4E-4746-A7C1-46BAC868FF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06D5A-8280-4E0D-96F1-0D1CBCA223FF}" type="datetimeFigureOut">
              <a:rPr lang="en-US" smtClean="0"/>
              <a:pPr>
                <a:defRPr/>
              </a:pPr>
              <a:t>4/16/2019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8480B-3CF6-4034-8A13-5B0CED145A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CB8DB-A95C-46AC-8D23-2130C98004D1}" type="datetimeFigureOut">
              <a:rPr lang="en-US" smtClean="0"/>
              <a:pPr>
                <a:defRPr/>
              </a:pPr>
              <a:t>4/16/2019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EA5D4-85B6-4BB4-98F9-A5ACD493AD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CB8DB-A95C-46AC-8D23-2130C98004D1}" type="datetimeFigureOut">
              <a:rPr lang="en-US" smtClean="0"/>
              <a:pPr>
                <a:defRPr/>
              </a:pPr>
              <a:t>4/16/2019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EA5D4-85B6-4BB4-98F9-A5ACD493AD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CB8DB-A95C-46AC-8D23-2130C98004D1}" type="datetimeFigureOut">
              <a:rPr lang="en-US" smtClean="0"/>
              <a:pPr>
                <a:defRPr/>
              </a:pPr>
              <a:t>4/16/2019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EA5D4-85B6-4BB4-98F9-A5ACD493AD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676400"/>
            <a:ext cx="3543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3886200"/>
            <a:ext cx="3543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EA5D4-85B6-4BB4-98F9-A5ACD493AD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7C529-5783-4288-A56B-D01BDEEB4EB7}" type="datetimeFigureOut">
              <a:rPr lang="en-US" smtClean="0"/>
              <a:pPr>
                <a:defRPr/>
              </a:pPr>
              <a:t>4/16/2019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4815F-4A29-4E37-B9DE-B8A672CC0E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3355F-1DD1-4DA4-A2C4-CCCAD09F7B78}" type="datetimeFigureOut">
              <a:rPr lang="en-US" smtClean="0"/>
              <a:pPr>
                <a:defRPr/>
              </a:pPr>
              <a:t>4/16/2019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65ED8-5B20-4791-9E7C-00305192B5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2206-3E0B-449B-9554-F98BA3CBB1D4}" type="datetimeFigureOut">
              <a:rPr lang="en-US" smtClean="0"/>
              <a:pPr>
                <a:defRPr/>
              </a:pPr>
              <a:t>4/16/2019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434F1-1305-45A9-BA9B-8831E5959F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BDC74-E6F0-4F6A-931F-D982B81AFDE7}" type="datetimeFigureOut">
              <a:rPr lang="en-US" smtClean="0"/>
              <a:pPr>
                <a:defRPr/>
              </a:pPr>
              <a:t>4/16/2019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7ABDE-217A-47B8-B4FE-785099C5E2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8B906-F85B-4329-A778-C383E74678A3}" type="datetimeFigureOut">
              <a:rPr lang="en-US" smtClean="0"/>
              <a:pPr>
                <a:defRPr/>
              </a:pPr>
              <a:t>4/16/2019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E988D-EF25-4DB1-8A24-DE17B07A6E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F8194-21FD-48D0-BC7D-E5DF50477CF3}" type="datetimeFigureOut">
              <a:rPr lang="en-US" smtClean="0"/>
              <a:pPr>
                <a:defRPr/>
              </a:pPr>
              <a:t>4/16/2019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6CF18-F260-4AE3-B4E0-2D62330CC8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9D353-4690-4F71-9EF1-EF93882674BE}" type="datetimeFigureOut">
              <a:rPr lang="en-US" smtClean="0"/>
              <a:pPr>
                <a:defRPr/>
              </a:pPr>
              <a:t>4/16/2019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E2CBC-6F41-4AC1-8BCA-A77BC336FD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CDAD8-6604-402A-8E0A-51CCD0A913C8}" type="datetimeFigureOut">
              <a:rPr lang="en-US" smtClean="0"/>
              <a:pPr>
                <a:defRPr/>
              </a:pPr>
              <a:t>4/16/2019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E05CF-2AE6-4A7E-B075-7B8056FEFD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9876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Times New Roman" pitchFamily="18" charset="0"/>
              <a:cs typeface="B Zar" pitchFamily="2" charset="-78"/>
            </a:endParaRPr>
          </a:p>
        </p:txBody>
      </p:sp>
      <p:sp>
        <p:nvSpPr>
          <p:cNvPr id="79877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dirty="0">
              <a:cs typeface="B Zar" pitchFamily="2" charset="-78"/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B Zar" pitchFamily="2" charset="-78"/>
              </a:defRPr>
            </a:lvl1pPr>
          </a:lstStyle>
          <a:p>
            <a:pPr>
              <a:defRPr/>
            </a:pPr>
            <a:fld id="{441CB8DB-A95C-46AC-8D23-2130C98004D1}" type="datetimeFigureOut">
              <a:rPr lang="en-US" smtClean="0"/>
              <a:pPr>
                <a:defRPr/>
              </a:pPr>
              <a:t>4/16/2019</a:t>
            </a:fld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cs typeface="B Zar" pitchFamily="2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B Zar" pitchFamily="2" charset="-78"/>
              </a:defRPr>
            </a:lvl1pPr>
          </a:lstStyle>
          <a:p>
            <a:pPr>
              <a:defRPr/>
            </a:pPr>
            <a:fld id="{A62EA5D4-85B6-4BB4-98F9-A5ACD493AD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</p:sldLayoutIdLst>
  <p:timing>
    <p:tnLst>
      <p:par>
        <p:cTn id="1" dur="indefinite" restart="never" nodeType="tmRoot"/>
      </p:par>
    </p:tnLst>
  </p:timing>
  <p:txStyles>
    <p:titleStyle>
      <a:lvl1pPr algn="l" rtl="1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B Zar" pitchFamily="2" charset="-78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B Zar" pitchFamily="2" charset="-78"/>
        </a:defRPr>
      </a:lvl1pPr>
      <a:lvl2pPr marL="908050" indent="-436563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B Zar" pitchFamily="2" charset="-78"/>
        </a:defRPr>
      </a:lvl2pPr>
      <a:lvl3pPr marL="1304925" indent="-395288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B Zar" pitchFamily="2" charset="-78"/>
        </a:defRPr>
      </a:lvl3pPr>
      <a:lvl4pPr marL="1693863" indent="-38735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B Zar" pitchFamily="2" charset="-78"/>
        </a:defRPr>
      </a:lvl4pPr>
      <a:lvl5pPr marL="2093913" indent="-398463" algn="r" rtl="1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B Zar" pitchFamily="2" charset="-78"/>
        </a:defRPr>
      </a:lvl5pPr>
      <a:lvl6pPr marL="2551113" indent="-398463" algn="r" rtl="1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r" rtl="1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r" rtl="1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r" rtl="1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fa-IR" sz="6600" dirty="0" smtClean="0"/>
              <a:t>کلیات درس سمینار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sz="5400" dirty="0"/>
          </a:p>
        </p:txBody>
      </p:sp>
      <p:pic>
        <p:nvPicPr>
          <p:cNvPr id="4" name="Picture 3" descr="seminar 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500306"/>
            <a:ext cx="8715405" cy="4255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itchFamily="2" charset="-78"/>
              </a:rPr>
              <a:t>آیین نامه دوره کارشناسی ارشد ورودی سال 94 و بعد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3143240" y="1746481"/>
          <a:ext cx="3214710" cy="4160595"/>
        </p:xfrm>
        <a:graphic>
          <a:graphicData uri="http://schemas.openxmlformats.org/presentationml/2006/ole">
            <p:oleObj spid="_x0000_s52226" name="PDF" r:id="rId3" imgW="0" imgH="0" progId="FoxitReader.Document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31" y="1735516"/>
            <a:ext cx="7681938" cy="4318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53611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31" y="1714488"/>
            <a:ext cx="7795959" cy="4383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43248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7" y="1714488"/>
            <a:ext cx="7789227" cy="4379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31375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29" y="1801011"/>
            <a:ext cx="7596943" cy="4271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42234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3000364" y="1714488"/>
          <a:ext cx="3114672" cy="4402849"/>
        </p:xfrm>
        <a:graphic>
          <a:graphicData uri="http://schemas.openxmlformats.org/presentationml/2006/ole">
            <p:oleObj spid="_x0000_s54274" name="PDF" r:id="rId3" imgW="0" imgH="0" progId="FoxitReader.Document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1380357" y="1752588"/>
          <a:ext cx="6092025" cy="4310053"/>
        </p:xfrm>
        <a:graphic>
          <a:graphicData uri="http://schemas.openxmlformats.org/presentationml/2006/ole">
            <p:oleObj spid="_x0000_s56322" name="PDF" r:id="rId3" imgW="0" imgH="0" progId="FoxitReader.Document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2000232" y="0"/>
          <a:ext cx="4851500" cy="6858000"/>
        </p:xfrm>
        <a:graphic>
          <a:graphicData uri="http://schemas.openxmlformats.org/presentationml/2006/ole">
            <p:oleObj spid="_x0000_s55298" name="PDF" r:id="rId3" imgW="0" imgH="0" progId="FoxitReader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30352" y="3071810"/>
            <a:ext cx="7772400" cy="328614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bi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1714488"/>
            <a:ext cx="4429156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4262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جلسات توجیهی سمینار 1398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57159" y="2214554"/>
          <a:ext cx="8501121" cy="3876719"/>
        </p:xfrm>
        <a:graphic>
          <a:graphicData uri="http://schemas.openxmlformats.org/drawingml/2006/table">
            <a:tbl>
              <a:tblPr rtl="1"/>
              <a:tblGrid>
                <a:gridCol w="302583"/>
                <a:gridCol w="1398443"/>
                <a:gridCol w="1512110"/>
                <a:gridCol w="1365622"/>
                <a:gridCol w="1880333"/>
                <a:gridCol w="2042030"/>
              </a:tblGrid>
              <a:tr h="43074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300" dirty="0"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Calibri"/>
                          <a:cs typeface="B Nazanin"/>
                        </a:rPr>
                        <a:t>زمان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Calibri"/>
                          <a:cs typeface="B Nazanin"/>
                        </a:rPr>
                        <a:t>ساعت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Calibri"/>
                          <a:cs typeface="B Nazanin"/>
                        </a:rPr>
                        <a:t>استاد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Calibri"/>
                          <a:cs typeface="B Nazanin"/>
                        </a:rPr>
                        <a:t>موضوع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Calibri"/>
                          <a:cs typeface="B Nazanin"/>
                        </a:rPr>
                        <a:t>محل جلسه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86149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Calibri"/>
                          <a:cs typeface="B Nazani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Calibri"/>
                          <a:cs typeface="B Nazanin"/>
                        </a:rPr>
                        <a:t>چهار </a:t>
                      </a:r>
                      <a:r>
                        <a:rPr lang="fa-IR" sz="1400" b="1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Calibri"/>
                          <a:cs typeface="B Nazanin"/>
                        </a:rPr>
                        <a:t>شنبه </a:t>
                      </a:r>
                      <a:r>
                        <a:rPr lang="fa-IR" sz="1400" b="1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Calibri"/>
                          <a:cs typeface="B Nazanin"/>
                        </a:rPr>
                        <a:t>1398/1/28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Calibri"/>
                          <a:cs typeface="B Nazanin"/>
                        </a:rPr>
                        <a:t>8:15 الی  9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Calibri"/>
                          <a:cs typeface="B Nazanin"/>
                        </a:rPr>
                        <a:t>دکتر چرمی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Calibri"/>
                          <a:cs typeface="B Nazanin"/>
                        </a:rPr>
                        <a:t>کلیات درس سمینار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Calibri"/>
                          <a:cs typeface="B Nazanin"/>
                        </a:rPr>
                        <a:t>سالن کاوه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Calibri"/>
                          <a:cs typeface="B Nazanin"/>
                        </a:rPr>
                        <a:t>دانشکده مهندسی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149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Calibri"/>
                          <a:cs typeface="B Nazani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Calibri"/>
                          <a:cs typeface="B Nazanin"/>
                        </a:rPr>
                        <a:t>چهار شنبه 1398/1/28</a:t>
                      </a:r>
                      <a:endParaRPr lang="en-US" sz="11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Calibri"/>
                          <a:cs typeface="B Nazanin"/>
                        </a:rPr>
                        <a:t>9 </a:t>
                      </a:r>
                      <a:r>
                        <a:rPr lang="fa-IR" sz="1400" b="1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Calibri"/>
                          <a:cs typeface="B Nazanin"/>
                        </a:rPr>
                        <a:t>الی </a:t>
                      </a:r>
                      <a:r>
                        <a:rPr lang="fa-IR" sz="1400" b="1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Calibri"/>
                          <a:cs typeface="B Nazanin"/>
                        </a:rPr>
                        <a:t>11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Calibri"/>
                          <a:cs typeface="B Nazanin"/>
                        </a:rPr>
                        <a:t>دکتر </a:t>
                      </a:r>
                      <a:r>
                        <a:rPr lang="fa-IR" sz="1400" b="1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Calibri"/>
                          <a:cs typeface="B Nazanin"/>
                        </a:rPr>
                        <a:t>مبین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Calibri"/>
                          <a:ea typeface="Calibri"/>
                          <a:cs typeface="+mn-cs"/>
                        </a:rPr>
                        <a:t>منابع اطلاعاتی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Calibri"/>
                          <a:cs typeface="B Nazanin"/>
                        </a:rPr>
                        <a:t>سایت</a:t>
                      </a:r>
                      <a:r>
                        <a:rPr lang="fa-IR" sz="1400" b="1" baseline="0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Calibri"/>
                          <a:cs typeface="B Nazanin"/>
                        </a:rPr>
                        <a:t> </a:t>
                      </a:r>
                      <a:r>
                        <a:rPr lang="fa-IR" sz="1400" b="1" baseline="0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Calibri"/>
                          <a:cs typeface="B Nazanin"/>
                        </a:rPr>
                        <a:t>کامپیوتر ساختمان معدن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149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Calibri"/>
                          <a:cs typeface="B Nazani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Calibri"/>
                          <a:cs typeface="B Nazanin"/>
                        </a:rPr>
                        <a:t>چهار شنبه 1398/2/4</a:t>
                      </a:r>
                      <a:endParaRPr lang="en-US" sz="11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Calibri"/>
                          <a:cs typeface="B Nazanin"/>
                        </a:rPr>
                        <a:t>9 الی 11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Calibri"/>
                          <a:cs typeface="B Nazanin"/>
                        </a:rPr>
                        <a:t>دکتر </a:t>
                      </a:r>
                      <a:r>
                        <a:rPr lang="fa-IR" sz="1400" b="1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Calibri"/>
                          <a:cs typeface="B Nazanin"/>
                        </a:rPr>
                        <a:t>مریخ بیات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Calibri"/>
                          <a:cs typeface="B Nazanin"/>
                        </a:rPr>
                        <a:t>اصول مقاله نویسی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Calibri"/>
                          <a:cs typeface="B Nazanin"/>
                        </a:rPr>
                        <a:t>سالن کاوه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Calibri"/>
                          <a:cs typeface="B Nazanin"/>
                        </a:rPr>
                        <a:t>دانشکده مهندسی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149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Calibri"/>
                          <a:cs typeface="B Nazanin"/>
                        </a:rPr>
                        <a:t>4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Calibri"/>
                          <a:cs typeface="B Nazanin"/>
                        </a:rPr>
                        <a:t>چهار </a:t>
                      </a:r>
                      <a:r>
                        <a:rPr lang="fa-IR" sz="1400" b="1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Calibri"/>
                          <a:cs typeface="B Nazanin"/>
                        </a:rPr>
                        <a:t>شنبه 1398/2/11</a:t>
                      </a:r>
                      <a:endParaRPr lang="en-US" sz="1100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Calibri"/>
                          <a:cs typeface="B Nazanin"/>
                        </a:rPr>
                        <a:t>9:30 الی 11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Calibri"/>
                          <a:cs typeface="B Nazanin"/>
                        </a:rPr>
                        <a:t>دکتر </a:t>
                      </a:r>
                      <a:r>
                        <a:rPr lang="fa-IR" sz="1400" b="1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Calibri"/>
                          <a:cs typeface="B Nazanin"/>
                        </a:rPr>
                        <a:t>مظلومی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Calibri"/>
                          <a:cs typeface="B Nazanin"/>
                        </a:rPr>
                        <a:t>اصول </a:t>
                      </a:r>
                      <a:r>
                        <a:rPr lang="fa-IR" sz="1600" b="1" dirty="0" smtClean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Calibri"/>
                          <a:cs typeface="B Nazanin"/>
                        </a:rPr>
                        <a:t>گزارش </a:t>
                      </a:r>
                      <a:r>
                        <a:rPr lang="fa-IR" sz="1600" b="1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Calibri"/>
                          <a:cs typeface="B Nazanin"/>
                        </a:rPr>
                        <a:t>نویسی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Calibri"/>
                          <a:cs typeface="B Nazanin"/>
                        </a:rPr>
                        <a:t>سالن کاوه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ea typeface="Calibri"/>
                          <a:cs typeface="B Nazanin"/>
                        </a:rPr>
                        <a:t>دانشکده مهندسی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564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1428727" y="-714404"/>
          <a:ext cx="6286545" cy="8136276"/>
        </p:xfrm>
        <a:graphic>
          <a:graphicData uri="http://schemas.openxmlformats.org/presentationml/2006/ole">
            <p:oleObj spid="_x0000_s33793" name="PDF" r:id="rId3" imgW="0" imgH="0" progId="FoxitReader.Document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80292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2214546" y="0"/>
          <a:ext cx="4851500" cy="6858000"/>
        </p:xfrm>
        <a:graphic>
          <a:graphicData uri="http://schemas.openxmlformats.org/presentationml/2006/ole">
            <p:oleObj spid="_x0000_s31747" name="PDF" r:id="rId3" imgW="0" imgH="0" progId="FoxitReader.Document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0589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2000232" y="25073"/>
          <a:ext cx="4857784" cy="6832927"/>
        </p:xfrm>
        <a:graphic>
          <a:graphicData uri="http://schemas.openxmlformats.org/presentationml/2006/ole">
            <p:oleObj spid="_x0000_s53250" name="Document" r:id="rId3" imgW="6175820" imgH="868447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روند دفاعیه پایانی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8037"/>
          <a:stretch>
            <a:fillRect/>
          </a:stretch>
        </p:blipFill>
        <p:spPr bwMode="auto">
          <a:xfrm>
            <a:off x="773691" y="2047083"/>
            <a:ext cx="7507267" cy="202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0350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1857356" y="-71462"/>
          <a:ext cx="5298877" cy="6858000"/>
        </p:xfrm>
        <a:graphic>
          <a:graphicData uri="http://schemas.openxmlformats.org/presentationml/2006/ole">
            <p:oleObj spid="_x0000_s51202" name="PDF" r:id="rId3" imgW="0" imgH="0" progId="FoxitReader.Document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96256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آیین نامه دوره کارشناسی ارشد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603" y="1752588"/>
            <a:ext cx="7750794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471" r="17642"/>
          <a:stretch>
            <a:fillRect/>
          </a:stretch>
        </p:blipFill>
        <p:spPr bwMode="auto">
          <a:xfrm>
            <a:off x="2017533" y="1784050"/>
            <a:ext cx="5108935" cy="43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Zar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Zar" pitchFamily="2" charset="-78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6858</TotalTime>
  <Words>100</Words>
  <Application>Microsoft Office PowerPoint</Application>
  <PresentationFormat>On-screen Show (4:3)</PresentationFormat>
  <Paragraphs>41</Paragraphs>
  <Slides>18</Slides>
  <Notes>1</Notes>
  <HiddenSlides>10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Theme1</vt:lpstr>
      <vt:lpstr>Foxit PDF Document</vt:lpstr>
      <vt:lpstr>PDF</vt:lpstr>
      <vt:lpstr>Document</vt:lpstr>
      <vt:lpstr>کلیات درس سمینار</vt:lpstr>
      <vt:lpstr>جلسات توجیهی سمینار 1398</vt:lpstr>
      <vt:lpstr>Slide 3</vt:lpstr>
      <vt:lpstr>Slide 4</vt:lpstr>
      <vt:lpstr>Slide 5</vt:lpstr>
      <vt:lpstr>روند دفاعیه پایانی</vt:lpstr>
      <vt:lpstr>Slide 7</vt:lpstr>
      <vt:lpstr>آیین نامه دوره کارشناسی ارشد</vt:lpstr>
      <vt:lpstr>Slide 9</vt:lpstr>
      <vt:lpstr>آیین نامه دوره کارشناسی ارشد ورودی سال 94 و بعد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Electrical Engineering</dc:title>
  <dc:creator>mostafa</dc:creator>
  <cp:lastModifiedBy>Windows User</cp:lastModifiedBy>
  <cp:revision>199</cp:revision>
  <dcterms:created xsi:type="dcterms:W3CDTF">2006-08-16T00:00:00Z</dcterms:created>
  <dcterms:modified xsi:type="dcterms:W3CDTF">2019-04-16T23:40:08Z</dcterms:modified>
</cp:coreProperties>
</file>